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8"/>
  </p:notesMasterIdLst>
  <p:sldIdLst>
    <p:sldId id="256" r:id="rId2"/>
    <p:sldId id="279" r:id="rId3"/>
    <p:sldId id="264" r:id="rId4"/>
    <p:sldId id="265" r:id="rId5"/>
    <p:sldId id="266" r:id="rId6"/>
    <p:sldId id="277" r:id="rId7"/>
    <p:sldId id="275" r:id="rId8"/>
    <p:sldId id="27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12E8D-E8B7-4FD8-8341-1EF2E45657A0}" type="datetimeFigureOut">
              <a:rPr lang="en-US" smtClean="0"/>
              <a:pPr/>
              <a:t>8/9/2013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E84D0-2180-4BB6-B860-2D534A6AB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E84D0-2180-4BB6-B860-2D534A6ABFC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A53C-E45A-4E32-98FA-7686402CBE88}" type="datetime1">
              <a:rPr lang="en-US" smtClean="0"/>
              <a:pPr/>
              <a:t>8/9/2013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dissolve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B7E7-8D4A-4622-B5E6-45519AAFB4A3}" type="datetime1">
              <a:rPr lang="en-US" smtClean="0"/>
              <a:pPr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E01-D0A0-449B-9CD1-38BB9C82EF6C}" type="datetime1">
              <a:rPr lang="en-US" smtClean="0"/>
              <a:pPr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2FA0-532A-46E2-9CE1-7195F5B623C6}" type="datetime1">
              <a:rPr lang="en-US" smtClean="0"/>
              <a:pPr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5F88-0D3E-44DB-935A-B784EA88D302}" type="datetime1">
              <a:rPr lang="en-US" smtClean="0"/>
              <a:pPr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9C37-0A5D-481B-9980-F339EA12ED90}" type="datetime1">
              <a:rPr lang="en-US" smtClean="0"/>
              <a:pPr/>
              <a:t>8/9/2013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3003-4E54-4755-9759-4C8179706A73}" type="datetime1">
              <a:rPr lang="en-US" smtClean="0"/>
              <a:pPr/>
              <a:t>8/9/2013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5CA1-BCEB-4FA5-8B8C-39C17C03C9D2}" type="datetime1">
              <a:rPr lang="en-US" smtClean="0"/>
              <a:pPr/>
              <a:t>8/9/2013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E4DF-ED7E-49B1-ABDC-E87025D1A6FA}" type="datetime1">
              <a:rPr lang="en-US" smtClean="0"/>
              <a:pPr/>
              <a:t>8/9/2013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9554-4D45-4AB5-8360-CFF2003F1366}" type="datetime1">
              <a:rPr lang="en-US" smtClean="0"/>
              <a:pPr/>
              <a:t>8/9/2013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C113-D56D-44CF-A9C7-E6263D630A70}" type="datetime1">
              <a:rPr lang="en-US" smtClean="0"/>
              <a:pPr/>
              <a:t>8/9/2013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6B0740-4D93-4E2C-9321-52D819BB1DB7}" type="datetime1">
              <a:rPr lang="en-US" smtClean="0"/>
              <a:pPr/>
              <a:t>8/9/2013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>
    <p:dissolve/>
    <p:sndAc>
      <p:stSnd>
        <p:snd r:embed="rId13" name="applause.wav" builtIn="1"/>
      </p:stSnd>
    </p:sndAc>
  </p:transition>
  <p:timing>
    <p:tnLst>
      <p:par>
        <p:cTn id="1" dur="indefinite" restart="never" nodeType="tmRoot"/>
      </p:par>
    </p:tnLst>
  </p:timing>
  <p:hf sldNum="0" hdr="0" ft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QUIZ.ht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New%20Microsoft%20Office%20Word%20Document.doc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FORM ONE ENGLISH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6B9F-7C76-431C-B520-D4F6966634AB}" type="datetime1">
              <a:rPr lang="en-US" smtClean="0"/>
              <a:pPr/>
              <a:t>8/9/2013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PREPOSITIONS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‘’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1  </a:t>
            </a:r>
            <a:r>
              <a:rPr lang="en-US" dirty="0" smtClean="0">
                <a:solidFill>
                  <a:srgbClr val="7030A0"/>
                </a:solidFill>
              </a:rPr>
              <a:t>along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Picture 2  </a:t>
            </a:r>
            <a:r>
              <a:rPr lang="en-US" dirty="0" smtClean="0">
                <a:solidFill>
                  <a:srgbClr val="7030A0"/>
                </a:solidFill>
              </a:rPr>
              <a:t>across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8" name="Content Placeholder 7" descr="DSC08073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57301" y="2729187"/>
            <a:ext cx="4039985" cy="3029989"/>
          </a:xfrm>
        </p:spPr>
      </p:pic>
      <p:pic>
        <p:nvPicPr>
          <p:cNvPr id="9" name="Content Placeholder 8" descr="DSC08074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645920" y="2729187"/>
            <a:ext cx="4039985" cy="3029989"/>
          </a:xfr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BB4C-057F-401D-B5ED-C10A9903B16C}" type="datetime1">
              <a:rPr lang="en-US" smtClean="0"/>
              <a:pPr/>
              <a:t>8/9/2013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‘’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3</a:t>
            </a:r>
            <a:r>
              <a:rPr lang="en-US" dirty="0" smtClean="0">
                <a:solidFill>
                  <a:schemeClr val="bg1"/>
                </a:solidFill>
              </a:rPr>
              <a:t> 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Picture 4</a:t>
            </a:r>
            <a:r>
              <a:rPr lang="en-US" dirty="0" smtClean="0">
                <a:solidFill>
                  <a:schemeClr val="bg1"/>
                </a:solidFill>
              </a:rPr>
              <a:t> out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DSC0806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301" y="2729187"/>
            <a:ext cx="4039985" cy="3029989"/>
          </a:xfrm>
        </p:spPr>
      </p:pic>
      <p:pic>
        <p:nvPicPr>
          <p:cNvPr id="8" name="Content Placeholder 7" descr="DSC08067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920" y="2729187"/>
            <a:ext cx="4039985" cy="3029989"/>
          </a:xfr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8EF1-FAE0-4194-B34B-CBE4F053D54B}" type="datetime1">
              <a:rPr lang="en-US" smtClean="0"/>
              <a:pPr/>
              <a:t>8/9/2013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‘’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5 </a:t>
            </a:r>
            <a:r>
              <a:rPr lang="en-US" dirty="0" smtClean="0">
                <a:solidFill>
                  <a:schemeClr val="bg1"/>
                </a:solidFill>
              </a:rPr>
              <a:t>over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Picture 6</a:t>
            </a:r>
            <a:r>
              <a:rPr lang="en-US" dirty="0" smtClean="0">
                <a:solidFill>
                  <a:schemeClr val="bg1"/>
                </a:solidFill>
              </a:rPr>
              <a:t> into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DSC0807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301" y="2729187"/>
            <a:ext cx="4039985" cy="3029989"/>
          </a:xfrm>
        </p:spPr>
      </p:pic>
      <p:pic>
        <p:nvPicPr>
          <p:cNvPr id="8" name="Content Placeholder 7" descr="DSC08080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920" y="2729187"/>
            <a:ext cx="4039985" cy="3029989"/>
          </a:xfr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B973-BFE6-489C-A687-933B9F628B53}" type="datetime1">
              <a:rPr lang="en-US" smtClean="0"/>
              <a:pPr/>
              <a:t>8/9/2013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‘’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</a:t>
            </a:r>
            <a:r>
              <a:rPr lang="en-US" dirty="0" smtClean="0">
                <a:solidFill>
                  <a:schemeClr val="bg1"/>
                </a:solidFill>
              </a:rPr>
              <a:t>6 under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Picture </a:t>
            </a:r>
            <a:r>
              <a:rPr lang="en-US" dirty="0" smtClean="0">
                <a:solidFill>
                  <a:schemeClr val="bg1"/>
                </a:solidFill>
              </a:rPr>
              <a:t>7 through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DSC0806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301" y="2729187"/>
            <a:ext cx="4039985" cy="3029989"/>
          </a:xfrm>
        </p:spPr>
      </p:pic>
      <p:pic>
        <p:nvPicPr>
          <p:cNvPr id="8" name="Content Placeholder 7" descr="DSC08070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920" y="2729187"/>
            <a:ext cx="4039985" cy="3029989"/>
          </a:xfr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6424-D37D-4897-8909-2723938CBD9D}" type="datetime1">
              <a:rPr lang="en-US" smtClean="0"/>
              <a:pPr/>
              <a:t>8/9/2013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‘’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</a:t>
            </a:r>
            <a:r>
              <a:rPr lang="en-US" dirty="0" smtClean="0">
                <a:solidFill>
                  <a:srgbClr val="7030A0"/>
                </a:solidFill>
              </a:rPr>
              <a:t>8</a:t>
            </a:r>
            <a:r>
              <a:rPr lang="en-US" dirty="0" smtClean="0">
                <a:solidFill>
                  <a:schemeClr val="bg1"/>
                </a:solidFill>
              </a:rPr>
              <a:t>  towards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Content Placeholder 7" descr="DSC0806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301" y="2729187"/>
            <a:ext cx="4039985" cy="3029989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Activity 3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chemeClr val="bg1"/>
                </a:solidFill>
              </a:rPr>
              <a:t>Identify prepositions in the following  sentences: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solidFill>
                  <a:schemeClr val="bg1"/>
                </a:solidFill>
              </a:rPr>
              <a:t>Tima is walking towards the  borehole.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solidFill>
                  <a:schemeClr val="bg1"/>
                </a:solidFill>
              </a:rPr>
              <a:t>Grace threw the ball into the bucket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solidFill>
                  <a:schemeClr val="bg1"/>
                </a:solidFill>
              </a:rPr>
              <a:t>The boy was  seen going through the fence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1D84-14B6-4776-BFFE-2DA84CC6759C}" type="datetime1">
              <a:rPr lang="en-US" smtClean="0"/>
              <a:pPr/>
              <a:t>8/9/2013</a:t>
            </a:fld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Assignment.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 sentences using the following prepositions: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Over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Down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From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Up</a:t>
            </a:r>
          </a:p>
          <a:p>
            <a:pPr marL="514350" indent="-514350">
              <a:buNone/>
            </a:pPr>
            <a:r>
              <a:rPr lang="en-US" dirty="0" smtClean="0"/>
              <a:t>QUIZ</a:t>
            </a:r>
            <a:r>
              <a:rPr lang="en-US" dirty="0" smtClean="0">
                <a:hlinkClick r:id="rId3" action="ppaction://hlinkfile"/>
              </a:rPr>
              <a:t>QUIZ.htm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B874-ACFC-45E9-9170-9831155DFF22}" type="datetime1">
              <a:rPr lang="en-US" smtClean="0"/>
              <a:pPr/>
              <a:t>8/9/2013</a:t>
            </a:fld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Thank 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Lesson presented by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Waneroba D.Watuha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Mivumoni secondary school 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Kwale County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2FA0-532A-46E2-9CE1-7195F5B623C6}" type="datetime1">
              <a:rPr lang="en-US" smtClean="0"/>
              <a:pPr/>
              <a:t>8/9/2013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Introduction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A53C-E45A-4E32-98FA-7686402CBE88}" type="datetime1">
              <a:rPr lang="en-US" smtClean="0"/>
              <a:pPr/>
              <a:t>8/9/2013</a:t>
            </a:fld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Look at the following pictures:</a:t>
            </a:r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‘’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picture a </a:t>
            </a:r>
            <a:r>
              <a:rPr lang="en-US" dirty="0" smtClean="0">
                <a:solidFill>
                  <a:schemeClr val="bg1"/>
                </a:solidFill>
              </a:rPr>
              <a:t> boys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picture b </a:t>
            </a:r>
            <a:r>
              <a:rPr lang="en-US" dirty="0" smtClean="0">
                <a:solidFill>
                  <a:schemeClr val="bg1"/>
                </a:solidFill>
              </a:rPr>
              <a:t> Grace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DSC0806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065808" y="2362200"/>
            <a:ext cx="2822972" cy="3763963"/>
          </a:xfrm>
        </p:spPr>
      </p:pic>
      <p:pic>
        <p:nvPicPr>
          <p:cNvPr id="8" name="Content Placeholder 7" descr="DSC0806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254426" y="2362200"/>
            <a:ext cx="2822972" cy="3763963"/>
          </a:xfr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DFA7-81F9-447F-A25D-F6A45E78968C}" type="datetime1">
              <a:rPr lang="en-US" smtClean="0"/>
              <a:pPr/>
              <a:t>8/9/2013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b="1" dirty="0" smtClean="0">
                <a:solidFill>
                  <a:srgbClr val="C00000"/>
                </a:solidFill>
              </a:rPr>
              <a:t>Activity  1</a:t>
            </a:r>
          </a:p>
          <a:p>
            <a:endParaRPr lang="en-US" dirty="0" smtClean="0"/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chemeClr val="bg1"/>
                </a:solidFill>
              </a:rPr>
              <a:t>Where are the boys ?</a:t>
            </a:r>
          </a:p>
          <a:p>
            <a:pPr marL="514350" indent="-514350">
              <a:buFont typeface="+mj-lt"/>
              <a:buAutoNum type="arabicPeriod"/>
            </a:pPr>
            <a:endParaRPr lang="en-US" b="1" i="1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en-US" b="1" i="1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2.Where is Grace?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04E7-34EA-4EF8-9BC0-88D298D86A1C}" type="datetime1">
              <a:rPr lang="en-US" smtClean="0"/>
              <a:pPr/>
              <a:t>8/9/2013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The boys are sitting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under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a tree</a:t>
            </a:r>
          </a:p>
          <a:p>
            <a:pPr marL="514350" indent="-51435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b="1" dirty="0" smtClean="0">
                <a:solidFill>
                  <a:schemeClr val="bg1"/>
                </a:solidFill>
              </a:rPr>
              <a:t>2.Grace is sitting</a:t>
            </a:r>
            <a:r>
              <a:rPr lang="en-US" b="1" dirty="0" smtClean="0">
                <a:solidFill>
                  <a:srgbClr val="C00000"/>
                </a:solidFill>
              </a:rPr>
              <a:t> on</a:t>
            </a:r>
            <a:r>
              <a:rPr lang="en-US" b="1" dirty="0" smtClean="0">
                <a:solidFill>
                  <a:schemeClr val="bg1"/>
                </a:solidFill>
              </a:rPr>
              <a:t> the table</a:t>
            </a:r>
          </a:p>
          <a:p>
            <a:pPr marL="514350" indent="-51435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The words</a:t>
            </a:r>
            <a:r>
              <a:rPr lang="en-US" b="1" dirty="0" smtClean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under</a:t>
            </a:r>
            <a:r>
              <a:rPr lang="en-US" b="1" dirty="0" smtClean="0">
                <a:solidFill>
                  <a:schemeClr val="bg1"/>
                </a:solidFill>
              </a:rPr>
              <a:t> and</a:t>
            </a:r>
            <a:r>
              <a:rPr lang="en-US" b="1" dirty="0" smtClean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on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are used before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the nouns a tree and the table  to show </a:t>
            </a:r>
            <a:r>
              <a:rPr lang="en-US" b="1" dirty="0" smtClean="0">
                <a:solidFill>
                  <a:schemeClr val="tx2"/>
                </a:solidFill>
              </a:rPr>
              <a:t>place</a:t>
            </a:r>
            <a:r>
              <a:rPr lang="en-US" b="1" dirty="0" smtClean="0">
                <a:solidFill>
                  <a:schemeClr val="bg1"/>
                </a:solidFill>
              </a:rPr>
              <a:t> and </a:t>
            </a:r>
            <a:r>
              <a:rPr lang="en-US" b="1" dirty="0" smtClean="0">
                <a:solidFill>
                  <a:schemeClr val="tx2"/>
                </a:solidFill>
              </a:rPr>
              <a:t>position.</a:t>
            </a:r>
          </a:p>
          <a:p>
            <a:pPr marL="514350" indent="-51435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marL="514350" indent="-514350">
              <a:buNone/>
            </a:pPr>
            <a:r>
              <a:rPr lang="en-US" b="1" dirty="0" smtClean="0">
                <a:solidFill>
                  <a:schemeClr val="bg1"/>
                </a:solidFill>
              </a:rPr>
              <a:t>These words are called prepositions.</a:t>
            </a:r>
          </a:p>
          <a:p>
            <a:pPr marL="514350" indent="-514350">
              <a:buNone/>
            </a:pP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5843-1887-4CBE-B6C9-45ACEB8FD85D}" type="datetime1">
              <a:rPr lang="en-US" smtClean="0"/>
              <a:pPr/>
              <a:t>8/9/2013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Prepositions also show: </a:t>
            </a:r>
            <a:r>
              <a:rPr lang="en-US" b="1" dirty="0" smtClean="0">
                <a:solidFill>
                  <a:schemeClr val="bg1"/>
                </a:solidFill>
              </a:rPr>
              <a:t>time, direction </a:t>
            </a:r>
            <a:r>
              <a:rPr lang="en-US" b="1" dirty="0" smtClean="0">
                <a:solidFill>
                  <a:srgbClr val="FFFF00"/>
                </a:solidFill>
              </a:rPr>
              <a:t>and</a:t>
            </a:r>
            <a:r>
              <a:rPr lang="en-US" b="1" dirty="0" smtClean="0">
                <a:solidFill>
                  <a:schemeClr val="bg1"/>
                </a:solidFill>
              </a:rPr>
              <a:t> method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For example: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1.We shall have a Transparency 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Integrity seminar</a:t>
            </a:r>
            <a:r>
              <a:rPr lang="en-US" b="1" dirty="0" smtClean="0">
                <a:solidFill>
                  <a:srgbClr val="C00000"/>
                </a:solidFill>
              </a:rPr>
              <a:t> in </a:t>
            </a:r>
            <a:r>
              <a:rPr lang="en-US" b="1" dirty="0" smtClean="0">
                <a:solidFill>
                  <a:srgbClr val="FFFF00"/>
                </a:solidFill>
              </a:rPr>
              <a:t>August (time)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2.The visitors are walking</a:t>
            </a:r>
            <a:r>
              <a:rPr lang="en-US" b="1" dirty="0" smtClean="0">
                <a:solidFill>
                  <a:srgbClr val="C00000"/>
                </a:solidFill>
              </a:rPr>
              <a:t> round</a:t>
            </a:r>
            <a:r>
              <a:rPr lang="en-US" b="1" dirty="0" smtClean="0">
                <a:solidFill>
                  <a:srgbClr val="FFFF00"/>
                </a:solidFill>
              </a:rPr>
              <a:t> the school(direction)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3.Our principal will travel</a:t>
            </a:r>
            <a:r>
              <a:rPr lang="en-US" b="1" dirty="0" smtClean="0">
                <a:solidFill>
                  <a:srgbClr val="C00000"/>
                </a:solidFill>
              </a:rPr>
              <a:t> by </a:t>
            </a:r>
            <a:r>
              <a:rPr lang="en-US" b="1" dirty="0" smtClean="0">
                <a:solidFill>
                  <a:srgbClr val="FFFF00"/>
                </a:solidFill>
              </a:rPr>
              <a:t>train(method)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2FA0-532A-46E2-9CE1-7195F5B623C6}" type="datetime1">
              <a:rPr lang="en-US" smtClean="0"/>
              <a:pPr/>
              <a:t>8/9/2013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Activity 1b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Where is Jeremiah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Picture A?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Where is Jeremiah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 smtClean="0"/>
          </a:p>
          <a:p>
            <a:r>
              <a:rPr lang="en-US" dirty="0" smtClean="0">
                <a:solidFill>
                  <a:srgbClr val="002060"/>
                </a:solidFill>
              </a:rPr>
              <a:t> Picture B?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8" name="Content Placeholder 7" descr="DSC0807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065808" y="2362200"/>
            <a:ext cx="2822972" cy="3763963"/>
          </a:xfrm>
        </p:spPr>
      </p:pic>
      <p:pic>
        <p:nvPicPr>
          <p:cNvPr id="9" name="Content Placeholder 8" descr="DSC0807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254426" y="2362200"/>
            <a:ext cx="2822972" cy="3763963"/>
          </a:xfr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8ECF-42D6-43E9-8952-BE6A4A3FEB44}" type="datetime1">
              <a:rPr lang="en-US" smtClean="0"/>
              <a:pPr/>
              <a:t>8/9/2013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Answers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  in picture A Jeremiah is behind the tree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2. in picture B Jeremiah is</a:t>
            </a:r>
            <a:r>
              <a:rPr lang="en-US" dirty="0" smtClean="0">
                <a:solidFill>
                  <a:schemeClr val="bg1"/>
                </a:solidFill>
                <a:hlinkClick r:id="rId3" action="ppaction://hlinkfile"/>
              </a:rPr>
              <a:t> in front of </a:t>
            </a:r>
            <a:r>
              <a:rPr lang="en-US" dirty="0" smtClean="0">
                <a:solidFill>
                  <a:schemeClr val="bg1"/>
                </a:solidFill>
              </a:rPr>
              <a:t> the tree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 he word behind and the phrase </a:t>
            </a:r>
            <a:r>
              <a:rPr lang="en-US" dirty="0" smtClean="0">
                <a:solidFill>
                  <a:schemeClr val="bg1"/>
                </a:solidFill>
                <a:hlinkClick r:id="rId3" action="ppaction://hlinkfile"/>
              </a:rPr>
              <a:t> in front of</a:t>
            </a:r>
            <a:r>
              <a:rPr lang="en-US" dirty="0" smtClean="0">
                <a:solidFill>
                  <a:schemeClr val="bg1"/>
                </a:solidFill>
              </a:rPr>
              <a:t> are prepositions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2FA0-532A-46E2-9CE1-7195F5B623C6}" type="datetime1">
              <a:rPr lang="en-US" smtClean="0"/>
              <a:pPr/>
              <a:t>8/9/2013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Activity 2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731E-00F3-4F5B-BE00-B2BB55877C83}" type="datetime1">
              <a:rPr lang="en-US" smtClean="0"/>
              <a:pPr/>
              <a:t>8/9/2013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Now make nine different  sentences</a:t>
            </a:r>
          </a:p>
          <a:p>
            <a:r>
              <a:rPr lang="en-US" b="1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from the following pictures using the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 given prepositions 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311</TotalTime>
  <Words>287</Words>
  <Application>Microsoft Office PowerPoint</Application>
  <PresentationFormat>On-screen Show (4:3)</PresentationFormat>
  <Paragraphs>104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FORM ONE ENGLISH</vt:lpstr>
      <vt:lpstr>Introduction</vt:lpstr>
      <vt:lpstr>‘’</vt:lpstr>
      <vt:lpstr>‘’</vt:lpstr>
      <vt:lpstr>‘’</vt:lpstr>
      <vt:lpstr>‘’</vt:lpstr>
      <vt:lpstr>Activity 1b</vt:lpstr>
      <vt:lpstr>Answers</vt:lpstr>
      <vt:lpstr>Activity 2</vt:lpstr>
      <vt:lpstr>‘’</vt:lpstr>
      <vt:lpstr>‘’</vt:lpstr>
      <vt:lpstr>‘’</vt:lpstr>
      <vt:lpstr>‘’</vt:lpstr>
      <vt:lpstr>‘’</vt:lpstr>
      <vt:lpstr>Assignment.</vt:lpstr>
      <vt:lpstr>Thank 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 ONE ENGLISH</dc:title>
  <dc:creator>STRICTLY ICT LAPTOP</dc:creator>
  <cp:lastModifiedBy>Examinations</cp:lastModifiedBy>
  <cp:revision>58</cp:revision>
  <dcterms:created xsi:type="dcterms:W3CDTF">2006-08-16T00:00:00Z</dcterms:created>
  <dcterms:modified xsi:type="dcterms:W3CDTF">2013-08-09T06:23:11Z</dcterms:modified>
</cp:coreProperties>
</file>